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Garet Bold" charset="1" panose="00000000000000000000"/>
      <p:regular r:id="rId22"/>
    </p:embeddedFont>
    <p:embeddedFont>
      <p:font typeface="Garet Light" charset="1" panose="00000000000000000000"/>
      <p:regular r:id="rId23"/>
    </p:embeddedFont>
    <p:embeddedFont>
      <p:font typeface="Archivo Black" charset="1" panose="020B0A03020202020B04"/>
      <p:regular r:id="rId24"/>
    </p:embeddedFont>
    <p:embeddedFont>
      <p:font typeface="Garet" charset="1" panose="000000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Light" charset="1" panose="000004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797433" cy="707541"/>
          </a:xfrm>
          <a:custGeom>
            <a:avLst/>
            <a:gdLst/>
            <a:ahLst/>
            <a:cxnLst/>
            <a:rect r="r" b="b" t="t" l="l"/>
            <a:pathLst>
              <a:path h="707541" w="797433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143500"/>
            <a:ext cx="5486400" cy="4114800"/>
          </a:xfrm>
          <a:custGeom>
            <a:avLst/>
            <a:gdLst/>
            <a:ahLst/>
            <a:cxnLst/>
            <a:rect r="r" b="b" t="t" l="l"/>
            <a:pathLst>
              <a:path h="4114800" w="5486400">
                <a:moveTo>
                  <a:pt x="0" y="0"/>
                </a:moveTo>
                <a:lnTo>
                  <a:pt x="5486400" y="0"/>
                </a:lnTo>
                <a:lnTo>
                  <a:pt x="5486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714702" y="6362202"/>
            <a:ext cx="3913277" cy="1324078"/>
            <a:chOff x="0" y="0"/>
            <a:chExt cx="5217703" cy="176543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5217703" cy="615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NAME OF PROJECT: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37888"/>
              <a:ext cx="5217703" cy="1127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B2B2B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IGN Video Games Review Analysis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39394" y="6362202"/>
            <a:ext cx="4372910" cy="895453"/>
            <a:chOff x="0" y="0"/>
            <a:chExt cx="5830546" cy="119393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5830546" cy="615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PRESENTED BY: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37888"/>
              <a:ext cx="5830546" cy="556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B2B2B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Louis Alexander Pekandi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588476" y="3003756"/>
            <a:ext cx="11670824" cy="2304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90"/>
              </a:lnSpc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FINAL PROJECT</a:t>
            </a:r>
          </a:p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FGA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6397" y="514590"/>
            <a:ext cx="6742139" cy="2352590"/>
          </a:xfrm>
          <a:custGeom>
            <a:avLst/>
            <a:gdLst/>
            <a:ahLst/>
            <a:cxnLst/>
            <a:rect r="r" b="b" t="t" l="l"/>
            <a:pathLst>
              <a:path h="2352590" w="6742139">
                <a:moveTo>
                  <a:pt x="0" y="0"/>
                </a:moveTo>
                <a:lnTo>
                  <a:pt x="6742139" y="0"/>
                </a:lnTo>
                <a:lnTo>
                  <a:pt x="6742139" y="2352590"/>
                </a:lnTo>
                <a:lnTo>
                  <a:pt x="0" y="235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3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6694" y="3450350"/>
            <a:ext cx="15654612" cy="4779063"/>
          </a:xfrm>
          <a:custGeom>
            <a:avLst/>
            <a:gdLst/>
            <a:ahLst/>
            <a:cxnLst/>
            <a:rect r="r" b="b" t="t" l="l"/>
            <a:pathLst>
              <a:path h="4779063" w="15654612">
                <a:moveTo>
                  <a:pt x="0" y="0"/>
                </a:moveTo>
                <a:lnTo>
                  <a:pt x="15654612" y="0"/>
                </a:lnTo>
                <a:lnTo>
                  <a:pt x="15654612" y="4779063"/>
                </a:lnTo>
                <a:lnTo>
                  <a:pt x="0" y="4779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10/16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71550"/>
            <a:ext cx="5838304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Distribusi platform per tahun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56" y="7400049"/>
            <a:ext cx="10696759" cy="2559479"/>
          </a:xfrm>
          <a:custGeom>
            <a:avLst/>
            <a:gdLst/>
            <a:ahLst/>
            <a:cxnLst/>
            <a:rect r="r" b="b" t="t" l="l"/>
            <a:pathLst>
              <a:path h="2559479" w="10696759">
                <a:moveTo>
                  <a:pt x="0" y="0"/>
                </a:moveTo>
                <a:lnTo>
                  <a:pt x="10696759" y="0"/>
                </a:lnTo>
                <a:lnTo>
                  <a:pt x="10696759" y="2559480"/>
                </a:lnTo>
                <a:lnTo>
                  <a:pt x="0" y="2559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4256" y="1596027"/>
            <a:ext cx="11404015" cy="5613522"/>
          </a:xfrm>
          <a:custGeom>
            <a:avLst/>
            <a:gdLst/>
            <a:ahLst/>
            <a:cxnLst/>
            <a:rect r="r" b="b" t="t" l="l"/>
            <a:pathLst>
              <a:path h="5613522" w="11404015">
                <a:moveTo>
                  <a:pt x="0" y="0"/>
                </a:moveTo>
                <a:lnTo>
                  <a:pt x="11404015" y="0"/>
                </a:lnTo>
                <a:lnTo>
                  <a:pt x="11404015" y="5613522"/>
                </a:lnTo>
                <a:lnTo>
                  <a:pt x="0" y="5613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11/16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71550"/>
            <a:ext cx="1052698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Sistem rekomendasi game (genre, platform, score, tahun)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38218" y="2262010"/>
            <a:ext cx="5263491" cy="1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Mendapatkan rekomendasi dengan menggunakan index similaritas dari fitur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8515" y="0"/>
            <a:ext cx="3759406" cy="2199451"/>
          </a:xfrm>
          <a:custGeom>
            <a:avLst/>
            <a:gdLst/>
            <a:ahLst/>
            <a:cxnLst/>
            <a:rect r="r" b="b" t="t" l="l"/>
            <a:pathLst>
              <a:path h="2199451" w="3759406">
                <a:moveTo>
                  <a:pt x="0" y="0"/>
                </a:moveTo>
                <a:lnTo>
                  <a:pt x="3759406" y="0"/>
                </a:lnTo>
                <a:lnTo>
                  <a:pt x="3759406" y="2199451"/>
                </a:lnTo>
                <a:lnTo>
                  <a:pt x="0" y="2199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935617"/>
            <a:ext cx="13708752" cy="6888407"/>
          </a:xfrm>
          <a:custGeom>
            <a:avLst/>
            <a:gdLst/>
            <a:ahLst/>
            <a:cxnLst/>
            <a:rect r="r" b="b" t="t" l="l"/>
            <a:pathLst>
              <a:path h="6888407" w="13708752">
                <a:moveTo>
                  <a:pt x="0" y="0"/>
                </a:moveTo>
                <a:lnTo>
                  <a:pt x="13708752" y="0"/>
                </a:lnTo>
                <a:lnTo>
                  <a:pt x="13708752" y="6888407"/>
                </a:lnTo>
                <a:lnTo>
                  <a:pt x="0" y="6888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3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83473"/>
            <a:ext cx="6515034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12/16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42301"/>
            <a:ext cx="780241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Jumlah game review yang telah rilis per tahun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37059"/>
            <a:ext cx="14663192" cy="7321241"/>
          </a:xfrm>
          <a:custGeom>
            <a:avLst/>
            <a:gdLst/>
            <a:ahLst/>
            <a:cxnLst/>
            <a:rect r="r" b="b" t="t" l="l"/>
            <a:pathLst>
              <a:path h="7321241" w="14663192">
                <a:moveTo>
                  <a:pt x="0" y="0"/>
                </a:moveTo>
                <a:lnTo>
                  <a:pt x="14663192" y="0"/>
                </a:lnTo>
                <a:lnTo>
                  <a:pt x="14663192" y="7321241"/>
                </a:lnTo>
                <a:lnTo>
                  <a:pt x="0" y="7321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13/16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02361"/>
            <a:ext cx="8115300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Tren review yang rilis tiap bulannya (2014-2024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49196"/>
            <a:ext cx="10647739" cy="7562315"/>
          </a:xfrm>
          <a:custGeom>
            <a:avLst/>
            <a:gdLst/>
            <a:ahLst/>
            <a:cxnLst/>
            <a:rect r="r" b="b" t="t" l="l"/>
            <a:pathLst>
              <a:path h="7562315" w="10647739">
                <a:moveTo>
                  <a:pt x="0" y="0"/>
                </a:moveTo>
                <a:lnTo>
                  <a:pt x="10647739" y="0"/>
                </a:lnTo>
                <a:lnTo>
                  <a:pt x="10647739" y="7562315"/>
                </a:lnTo>
                <a:lnTo>
                  <a:pt x="0" y="7562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14/16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02361"/>
            <a:ext cx="8115300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Tren review yang rilis tiap bulannya (2014-2024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18117"/>
            <a:ext cx="12501006" cy="7785287"/>
          </a:xfrm>
          <a:custGeom>
            <a:avLst/>
            <a:gdLst/>
            <a:ahLst/>
            <a:cxnLst/>
            <a:rect r="r" b="b" t="t" l="l"/>
            <a:pathLst>
              <a:path h="7785287" w="12501006">
                <a:moveTo>
                  <a:pt x="0" y="0"/>
                </a:moveTo>
                <a:lnTo>
                  <a:pt x="12501006" y="0"/>
                </a:lnTo>
                <a:lnTo>
                  <a:pt x="12501006" y="7785287"/>
                </a:lnTo>
                <a:lnTo>
                  <a:pt x="0" y="778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8" r="0" b="-17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15/16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02361"/>
            <a:ext cx="5795251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Tren distribusi platform per tahun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875" y="2224453"/>
            <a:ext cx="10017708" cy="6582261"/>
          </a:xfrm>
          <a:custGeom>
            <a:avLst/>
            <a:gdLst/>
            <a:ahLst/>
            <a:cxnLst/>
            <a:rect r="r" b="b" t="t" l="l"/>
            <a:pathLst>
              <a:path h="6582261" w="10017708">
                <a:moveTo>
                  <a:pt x="0" y="0"/>
                </a:moveTo>
                <a:lnTo>
                  <a:pt x="10017708" y="0"/>
                </a:lnTo>
                <a:lnTo>
                  <a:pt x="10017708" y="6582261"/>
                </a:lnTo>
                <a:lnTo>
                  <a:pt x="0" y="6582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11" y="2224453"/>
            <a:ext cx="7848547" cy="6582261"/>
          </a:xfrm>
          <a:custGeom>
            <a:avLst/>
            <a:gdLst/>
            <a:ahLst/>
            <a:cxnLst/>
            <a:rect r="r" b="b" t="t" l="l"/>
            <a:pathLst>
              <a:path h="6582261" w="7848547">
                <a:moveTo>
                  <a:pt x="0" y="0"/>
                </a:moveTo>
                <a:lnTo>
                  <a:pt x="7848547" y="0"/>
                </a:lnTo>
                <a:lnTo>
                  <a:pt x="7848547" y="6582261"/>
                </a:lnTo>
                <a:lnTo>
                  <a:pt x="0" y="658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544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16/16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02361"/>
            <a:ext cx="463522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Sistem rekomendasi game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330918" y="3086100"/>
          <a:ext cx="6511183" cy="4114800"/>
        </p:xfrm>
        <a:graphic>
          <a:graphicData uri="http://schemas.openxmlformats.org/drawingml/2006/table">
            <a:tbl>
              <a:tblPr/>
              <a:tblGrid>
                <a:gridCol w="1065015"/>
                <a:gridCol w="4826401"/>
              </a:tblGrid>
              <a:tr h="822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Data Collection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Data Cleaning &amp; Transformation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06-11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Data Exploration &amp; Modelling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12-16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Data Visualization &amp; Interpretation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3434" y="0"/>
            <a:ext cx="7201132" cy="10287000"/>
            <a:chOff x="0" y="0"/>
            <a:chExt cx="960150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983" t="0" r="52377" b="0"/>
            <a:stretch>
              <a:fillRect/>
            </a:stretch>
          </p:blipFill>
          <p:spPr>
            <a:xfrm flipH="false" flipV="false">
              <a:off x="0" y="0"/>
              <a:ext cx="9601509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832020" y="4299895"/>
            <a:ext cx="4004032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IGN (Imagine Game News) merupakan platform  yang berfokus pada game. Kontennya berisi mengenai berita, ulasan, serta forum diskusi mengenai game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449416" y="2035382"/>
            <a:ext cx="3859803" cy="1762760"/>
            <a:chOff x="0" y="0"/>
            <a:chExt cx="5146403" cy="235034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985201" y="-47625"/>
              <a:ext cx="4161203" cy="2397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Analisis distribusi game yang telah direview dan melihat tren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623561" cy="644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98872" y="3107800"/>
            <a:ext cx="3470329" cy="81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008"/>
              </a:lnSpc>
              <a:spcBef>
                <a:spcPct val="0"/>
              </a:spcBef>
            </a:pPr>
            <a:r>
              <a:rPr lang="en-US" sz="6008" spc="-47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470411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94234" y="666645"/>
            <a:ext cx="3470329" cy="81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008"/>
              </a:lnSpc>
              <a:spcBef>
                <a:spcPct val="0"/>
              </a:spcBef>
            </a:pPr>
            <a:r>
              <a:rPr lang="en-US" sz="6008" spc="-47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449416" y="4347520"/>
            <a:ext cx="3859803" cy="1305560"/>
            <a:chOff x="0" y="0"/>
            <a:chExt cx="5146403" cy="174074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985201" y="-47625"/>
              <a:ext cx="4161203" cy="1788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Melihat popularitas game berdasarkan genre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711110" cy="644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74375" y="6205530"/>
            <a:ext cx="3809884" cy="1305560"/>
            <a:chOff x="0" y="0"/>
            <a:chExt cx="5079845" cy="174074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972459" y="-47625"/>
              <a:ext cx="4107386" cy="1788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Melihat perkembangan dan tren platform game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701913" cy="644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594234" y="8063540"/>
            <a:ext cx="3859803" cy="848360"/>
            <a:chOff x="0" y="0"/>
            <a:chExt cx="5146403" cy="113114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985201" y="-47625"/>
              <a:ext cx="4161203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Membuat sistem rekomendasi game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711110" cy="644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2567" y="9782175"/>
            <a:ext cx="18873133" cy="538166"/>
            <a:chOff x="0" y="0"/>
            <a:chExt cx="25164177" cy="717555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5164177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0">
              <a:off x="0" y="704855"/>
              <a:ext cx="25164177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48923" y="2059918"/>
            <a:ext cx="2731197" cy="1054864"/>
          </a:xfrm>
          <a:custGeom>
            <a:avLst/>
            <a:gdLst/>
            <a:ahLst/>
            <a:cxnLst/>
            <a:rect r="r" b="b" t="t" l="l"/>
            <a:pathLst>
              <a:path h="1054864" w="2731197">
                <a:moveTo>
                  <a:pt x="0" y="0"/>
                </a:moveTo>
                <a:lnTo>
                  <a:pt x="2731197" y="0"/>
                </a:lnTo>
                <a:lnTo>
                  <a:pt x="2731197" y="1054864"/>
                </a:lnTo>
                <a:lnTo>
                  <a:pt x="0" y="1054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2957" y="3752957"/>
            <a:ext cx="3763129" cy="1255882"/>
          </a:xfrm>
          <a:custGeom>
            <a:avLst/>
            <a:gdLst/>
            <a:ahLst/>
            <a:cxnLst/>
            <a:rect r="r" b="b" t="t" l="l"/>
            <a:pathLst>
              <a:path h="1255882" w="3763129">
                <a:moveTo>
                  <a:pt x="0" y="0"/>
                </a:moveTo>
                <a:lnTo>
                  <a:pt x="3763129" y="0"/>
                </a:lnTo>
                <a:lnTo>
                  <a:pt x="3763129" y="1255882"/>
                </a:lnTo>
                <a:lnTo>
                  <a:pt x="0" y="1255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14959" y="3308718"/>
            <a:ext cx="13708378" cy="2433324"/>
          </a:xfrm>
          <a:custGeom>
            <a:avLst/>
            <a:gdLst/>
            <a:ahLst/>
            <a:cxnLst/>
            <a:rect r="r" b="b" t="t" l="l"/>
            <a:pathLst>
              <a:path h="2433324" w="13708378">
                <a:moveTo>
                  <a:pt x="0" y="0"/>
                </a:moveTo>
                <a:lnTo>
                  <a:pt x="13708378" y="0"/>
                </a:lnTo>
                <a:lnTo>
                  <a:pt x="13708378" y="2433324"/>
                </a:lnTo>
                <a:lnTo>
                  <a:pt x="0" y="2433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942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8034" y="6499028"/>
            <a:ext cx="2692975" cy="2388521"/>
          </a:xfrm>
          <a:custGeom>
            <a:avLst/>
            <a:gdLst/>
            <a:ahLst/>
            <a:cxnLst/>
            <a:rect r="r" b="b" t="t" l="l"/>
            <a:pathLst>
              <a:path h="2388521" w="2692975">
                <a:moveTo>
                  <a:pt x="0" y="0"/>
                </a:moveTo>
                <a:lnTo>
                  <a:pt x="2692975" y="0"/>
                </a:lnTo>
                <a:lnTo>
                  <a:pt x="2692975" y="2388521"/>
                </a:lnTo>
                <a:lnTo>
                  <a:pt x="0" y="23885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1522" t="-53282" r="-117190" b="-6152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62717" y="6265917"/>
            <a:ext cx="10085631" cy="3130024"/>
          </a:xfrm>
          <a:custGeom>
            <a:avLst/>
            <a:gdLst/>
            <a:ahLst/>
            <a:cxnLst/>
            <a:rect r="r" b="b" t="t" l="l"/>
            <a:pathLst>
              <a:path h="3130024" w="10085631">
                <a:moveTo>
                  <a:pt x="0" y="0"/>
                </a:moveTo>
                <a:lnTo>
                  <a:pt x="10085631" y="0"/>
                </a:lnTo>
                <a:lnTo>
                  <a:pt x="10085631" y="3130023"/>
                </a:lnTo>
                <a:lnTo>
                  <a:pt x="0" y="3130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2278" y="634895"/>
            <a:ext cx="5462395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Collection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04/16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07612" y="1824172"/>
            <a:ext cx="14480388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 u="sng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https://www.kaggle.com/datasets/kapturovalexander/ign-games-from-best-to-worst/data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9739" y="2013392"/>
            <a:ext cx="6275163" cy="996058"/>
          </a:xfrm>
          <a:custGeom>
            <a:avLst/>
            <a:gdLst/>
            <a:ahLst/>
            <a:cxnLst/>
            <a:rect r="r" b="b" t="t" l="l"/>
            <a:pathLst>
              <a:path h="996058" w="6275163">
                <a:moveTo>
                  <a:pt x="0" y="0"/>
                </a:moveTo>
                <a:lnTo>
                  <a:pt x="6275163" y="0"/>
                </a:lnTo>
                <a:lnTo>
                  <a:pt x="6275163" y="996057"/>
                </a:lnTo>
                <a:lnTo>
                  <a:pt x="0" y="996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9739" y="3822248"/>
            <a:ext cx="6659885" cy="427423"/>
          </a:xfrm>
          <a:custGeom>
            <a:avLst/>
            <a:gdLst/>
            <a:ahLst/>
            <a:cxnLst/>
            <a:rect r="r" b="b" t="t" l="l"/>
            <a:pathLst>
              <a:path h="427423" w="6659885">
                <a:moveTo>
                  <a:pt x="0" y="0"/>
                </a:moveTo>
                <a:lnTo>
                  <a:pt x="6659886" y="0"/>
                </a:lnTo>
                <a:lnTo>
                  <a:pt x="6659886" y="427423"/>
                </a:lnTo>
                <a:lnTo>
                  <a:pt x="0" y="427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96" r="0" b="-83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9739" y="5062469"/>
            <a:ext cx="8508831" cy="1507633"/>
          </a:xfrm>
          <a:custGeom>
            <a:avLst/>
            <a:gdLst/>
            <a:ahLst/>
            <a:cxnLst/>
            <a:rect r="r" b="b" t="t" l="l"/>
            <a:pathLst>
              <a:path h="1507633" w="8508831">
                <a:moveTo>
                  <a:pt x="0" y="0"/>
                </a:moveTo>
                <a:lnTo>
                  <a:pt x="8508831" y="0"/>
                </a:lnTo>
                <a:lnTo>
                  <a:pt x="8508831" y="1507633"/>
                </a:lnTo>
                <a:lnTo>
                  <a:pt x="0" y="1507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9739" y="7382900"/>
            <a:ext cx="8508831" cy="1285648"/>
          </a:xfrm>
          <a:custGeom>
            <a:avLst/>
            <a:gdLst/>
            <a:ahLst/>
            <a:cxnLst/>
            <a:rect r="r" b="b" t="t" l="l"/>
            <a:pathLst>
              <a:path h="1285648" w="8508831">
                <a:moveTo>
                  <a:pt x="0" y="0"/>
                </a:moveTo>
                <a:lnTo>
                  <a:pt x="8508831" y="0"/>
                </a:lnTo>
                <a:lnTo>
                  <a:pt x="8508831" y="1285648"/>
                </a:lnTo>
                <a:lnTo>
                  <a:pt x="0" y="12856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66978" y="4196896"/>
            <a:ext cx="7162526" cy="1495243"/>
          </a:xfrm>
          <a:custGeom>
            <a:avLst/>
            <a:gdLst/>
            <a:ahLst/>
            <a:cxnLst/>
            <a:rect r="r" b="b" t="t" l="l"/>
            <a:pathLst>
              <a:path h="1495243" w="7162526">
                <a:moveTo>
                  <a:pt x="0" y="0"/>
                </a:moveTo>
                <a:lnTo>
                  <a:pt x="7162526" y="0"/>
                </a:lnTo>
                <a:lnTo>
                  <a:pt x="7162526" y="1495243"/>
                </a:lnTo>
                <a:lnTo>
                  <a:pt x="0" y="1495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78198" y="6784135"/>
            <a:ext cx="7618155" cy="2391980"/>
          </a:xfrm>
          <a:custGeom>
            <a:avLst/>
            <a:gdLst/>
            <a:ahLst/>
            <a:cxnLst/>
            <a:rect r="r" b="b" t="t" l="l"/>
            <a:pathLst>
              <a:path h="2391980" w="7618155">
                <a:moveTo>
                  <a:pt x="0" y="0"/>
                </a:moveTo>
                <a:lnTo>
                  <a:pt x="7618156" y="0"/>
                </a:lnTo>
                <a:lnTo>
                  <a:pt x="7618156" y="2391980"/>
                </a:lnTo>
                <a:lnTo>
                  <a:pt x="0" y="2391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81975" y="1639096"/>
            <a:ext cx="5868795" cy="152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Cleaning &amp; Transformation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05/16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7609" y="1366875"/>
            <a:ext cx="5838304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Mengabaikan data NaN dan tbd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7609" y="3171374"/>
            <a:ext cx="520180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Konversi score menjadi 1-10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7609" y="4411596"/>
            <a:ext cx="727201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Menambahkan score_phrase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7609" y="6732027"/>
            <a:ext cx="727201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Memecah tanggal (tahun, bulan, hari)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00129" y="3546023"/>
            <a:ext cx="789622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Menghapus variabel yang tidak digunakan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07598" y="6073139"/>
            <a:ext cx="6023094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Gabungkan dengan data kaggle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6220" y="2395384"/>
            <a:ext cx="9724048" cy="4393971"/>
          </a:xfrm>
          <a:custGeom>
            <a:avLst/>
            <a:gdLst/>
            <a:ahLst/>
            <a:cxnLst/>
            <a:rect r="r" b="b" t="t" l="l"/>
            <a:pathLst>
              <a:path h="4393971" w="9724048">
                <a:moveTo>
                  <a:pt x="0" y="0"/>
                </a:moveTo>
                <a:lnTo>
                  <a:pt x="9724048" y="0"/>
                </a:lnTo>
                <a:lnTo>
                  <a:pt x="9724048" y="4393971"/>
                </a:lnTo>
                <a:lnTo>
                  <a:pt x="0" y="4393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6220" y="7281387"/>
            <a:ext cx="2620883" cy="2606483"/>
          </a:xfrm>
          <a:custGeom>
            <a:avLst/>
            <a:gdLst/>
            <a:ahLst/>
            <a:cxnLst/>
            <a:rect r="r" b="b" t="t" l="l"/>
            <a:pathLst>
              <a:path h="2606483" w="2620883">
                <a:moveTo>
                  <a:pt x="0" y="0"/>
                </a:moveTo>
                <a:lnTo>
                  <a:pt x="2620884" y="0"/>
                </a:lnTo>
                <a:lnTo>
                  <a:pt x="2620884" y="2606483"/>
                </a:lnTo>
                <a:lnTo>
                  <a:pt x="0" y="2606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76925" y="2208060"/>
            <a:ext cx="5386586" cy="4420715"/>
          </a:xfrm>
          <a:custGeom>
            <a:avLst/>
            <a:gdLst/>
            <a:ahLst/>
            <a:cxnLst/>
            <a:rect r="r" b="b" t="t" l="l"/>
            <a:pathLst>
              <a:path h="4420715" w="5386586">
                <a:moveTo>
                  <a:pt x="0" y="0"/>
                </a:moveTo>
                <a:lnTo>
                  <a:pt x="5386586" y="0"/>
                </a:lnTo>
                <a:lnTo>
                  <a:pt x="5386586" y="4420715"/>
                </a:lnTo>
                <a:lnTo>
                  <a:pt x="0" y="4420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41011" y="6906738"/>
            <a:ext cx="7110133" cy="1264426"/>
          </a:xfrm>
          <a:custGeom>
            <a:avLst/>
            <a:gdLst/>
            <a:ahLst/>
            <a:cxnLst/>
            <a:rect r="r" b="b" t="t" l="l"/>
            <a:pathLst>
              <a:path h="1264426" w="7110133">
                <a:moveTo>
                  <a:pt x="0" y="0"/>
                </a:moveTo>
                <a:lnTo>
                  <a:pt x="7110133" y="0"/>
                </a:lnTo>
                <a:lnTo>
                  <a:pt x="7110133" y="1264426"/>
                </a:lnTo>
                <a:lnTo>
                  <a:pt x="0" y="12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852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5729" y="557594"/>
            <a:ext cx="5868795" cy="78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Exploration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6220" y="1963586"/>
            <a:ext cx="5838304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 Frame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220" y="6849588"/>
            <a:ext cx="308929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Missing Values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76925" y="1776262"/>
            <a:ext cx="5838304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Outlier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98183" y="2340141"/>
            <a:ext cx="8193254" cy="5165177"/>
          </a:xfrm>
          <a:custGeom>
            <a:avLst/>
            <a:gdLst/>
            <a:ahLst/>
            <a:cxnLst/>
            <a:rect r="r" b="b" t="t" l="l"/>
            <a:pathLst>
              <a:path h="5165177" w="8193254">
                <a:moveTo>
                  <a:pt x="0" y="0"/>
                </a:moveTo>
                <a:lnTo>
                  <a:pt x="8193253" y="0"/>
                </a:lnTo>
                <a:lnTo>
                  <a:pt x="8193253" y="5165177"/>
                </a:lnTo>
                <a:lnTo>
                  <a:pt x="0" y="5165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6985" y="2340141"/>
            <a:ext cx="9043190" cy="5165177"/>
          </a:xfrm>
          <a:custGeom>
            <a:avLst/>
            <a:gdLst/>
            <a:ahLst/>
            <a:cxnLst/>
            <a:rect r="r" b="b" t="t" l="l"/>
            <a:pathLst>
              <a:path h="5165177" w="9043190">
                <a:moveTo>
                  <a:pt x="0" y="0"/>
                </a:moveTo>
                <a:lnTo>
                  <a:pt x="9043190" y="0"/>
                </a:lnTo>
                <a:lnTo>
                  <a:pt x="9043190" y="5165177"/>
                </a:lnTo>
                <a:lnTo>
                  <a:pt x="0" y="516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393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6841" y="1380955"/>
            <a:ext cx="1815854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Genre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92727" y="1380955"/>
            <a:ext cx="211905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Platform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76028" y="0"/>
            <a:ext cx="5324380" cy="1920524"/>
          </a:xfrm>
          <a:custGeom>
            <a:avLst/>
            <a:gdLst/>
            <a:ahLst/>
            <a:cxnLst/>
            <a:rect r="r" b="b" t="t" l="l"/>
            <a:pathLst>
              <a:path h="1920524" w="5324380">
                <a:moveTo>
                  <a:pt x="0" y="0"/>
                </a:moveTo>
                <a:lnTo>
                  <a:pt x="5324380" y="0"/>
                </a:lnTo>
                <a:lnTo>
                  <a:pt x="5324380" y="1920524"/>
                </a:lnTo>
                <a:lnTo>
                  <a:pt x="0" y="192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0255" y="2295173"/>
            <a:ext cx="10213008" cy="2550468"/>
          </a:xfrm>
          <a:custGeom>
            <a:avLst/>
            <a:gdLst/>
            <a:ahLst/>
            <a:cxnLst/>
            <a:rect r="r" b="b" t="t" l="l"/>
            <a:pathLst>
              <a:path h="2550468" w="10213008">
                <a:moveTo>
                  <a:pt x="0" y="0"/>
                </a:moveTo>
                <a:lnTo>
                  <a:pt x="10213008" y="0"/>
                </a:lnTo>
                <a:lnTo>
                  <a:pt x="10213008" y="2550467"/>
                </a:lnTo>
                <a:lnTo>
                  <a:pt x="0" y="2550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0255" y="6119239"/>
            <a:ext cx="13338504" cy="2600214"/>
          </a:xfrm>
          <a:custGeom>
            <a:avLst/>
            <a:gdLst/>
            <a:ahLst/>
            <a:cxnLst/>
            <a:rect r="r" b="b" t="t" l="l"/>
            <a:pathLst>
              <a:path h="2600214" w="13338504">
                <a:moveTo>
                  <a:pt x="0" y="0"/>
                </a:moveTo>
                <a:lnTo>
                  <a:pt x="13338504" y="0"/>
                </a:lnTo>
                <a:lnTo>
                  <a:pt x="13338504" y="2600214"/>
                </a:lnTo>
                <a:lnTo>
                  <a:pt x="0" y="2600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83473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Modelling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63374"/>
            <a:ext cx="5838304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Jumlah Review Release(year)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17165"/>
            <a:ext cx="1041553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Jumlah Review yang telah rilis(month) setelah tahun 2014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6517" y="3851609"/>
            <a:ext cx="15343338" cy="5834921"/>
          </a:xfrm>
          <a:custGeom>
            <a:avLst/>
            <a:gdLst/>
            <a:ahLst/>
            <a:cxnLst/>
            <a:rect r="r" b="b" t="t" l="l"/>
            <a:pathLst>
              <a:path h="5834921" w="15343338">
                <a:moveTo>
                  <a:pt x="0" y="0"/>
                </a:moveTo>
                <a:lnTo>
                  <a:pt x="15343338" y="0"/>
                </a:lnTo>
                <a:lnTo>
                  <a:pt x="15343338" y="5834921"/>
                </a:lnTo>
                <a:lnTo>
                  <a:pt x="0" y="583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59421"/>
            <a:ext cx="6293364" cy="3095517"/>
          </a:xfrm>
          <a:custGeom>
            <a:avLst/>
            <a:gdLst/>
            <a:ahLst/>
            <a:cxnLst/>
            <a:rect r="r" b="b" t="t" l="l"/>
            <a:pathLst>
              <a:path h="3095517" w="6293364">
                <a:moveTo>
                  <a:pt x="0" y="0"/>
                </a:moveTo>
                <a:lnTo>
                  <a:pt x="6293364" y="0"/>
                </a:lnTo>
                <a:lnTo>
                  <a:pt x="6293364" y="3095516"/>
                </a:lnTo>
                <a:lnTo>
                  <a:pt x="0" y="3095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09/16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675380"/>
            <a:ext cx="737216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64" indent="-269882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Rata-rata skor genre populer (top 15)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DAGNLqg2fXY</dc:identifier>
  <dcterms:modified xsi:type="dcterms:W3CDTF">2011-08-01T06:04:30Z</dcterms:modified>
  <cp:revision>1</cp:revision>
  <dc:title>Final Project FGA</dc:title>
</cp:coreProperties>
</file>